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2D297-9BEF-42D2-B1C2-C9A7CCCF588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57F8-0D22-4D92-9DBF-8EB0C7C59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0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2D297-9BEF-42D2-B1C2-C9A7CCCF5883}" type="datetimeFigureOut">
              <a:rPr lang="ru-RU" smtClean="0"/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657F8-0D22-4D92-9DBF-8EB0C7C593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2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36144"/>
      </p:ext>
    </p:extLst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2000" b="1" smtClean="0"/>
              <a:t>Д. И. Менделеев «Попытка химического понимания мирового эфира», - СПб.: Типо-литография  М.П. Фроловой, 1905 г., 40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1709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Д. И. Менделеев «Удельные объёмы», -                                               СПб.: Тип. Департамента внешней торговли, 1856 г., 467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15575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2000" b="1" smtClean="0"/>
              <a:t>Менделеев Д. И. «Исследование водных растворов по удельному весу». – СПб.: Тип. В. Демакова, 1887 г.,  520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6705"/>
      </p:ext>
    </p:extLst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56827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2000" b="1" smtClean="0"/>
              <a:t>Д. И. Менделеев «К познанию России». -                                                          СПб.: Издание А.С. Суворина, 1907 г., 159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62146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Д. И. Менделеев «Дополнения к познанию России». -                          СПб.: Издание А.С. Суворина, 1907 г., 109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63580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76757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Использованная литература: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81347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9966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Перу этого великого ученого - энциклопедиста принадлежит около 500 фундаментальных и основополагающих работ по самым разным научным дисциплинам.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874137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88859"/>
      </p:ext>
    </p:extLst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ru-RU" altLang="ru-RU" sz="2000" b="1" smtClean="0"/>
              <a:t>Менделеев Д. И. «Два лондонских чтения».-                                                СПб.: Тип. В. Демакова, 1889 г., 59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06489"/>
      </p:ext>
    </p:extLst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 algn="l"/>
            <a:r>
              <a:rPr lang="ru-RU" altLang="ru-RU" sz="2000" b="1" smtClean="0"/>
              <a:t>            Менделеев Д. И. «Органическая химия». Изд. 3-е, -            СПб.:  Тов. «Общественная Польза», 1863 г., 535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126105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Менделеев Д. И. «Основы химии». - СПб:                                  Тов. «Общественная Польза», 1869 г., 816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9035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Менделеев Д. И. «Основы химии». Изд. 6-е, -                                    СПб.: Тип. В. Демакова, 1895 г., 780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1736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/>
              <a:t>Менделеев Д. И. «Основы химии». Изд. 8-е, -                                    СПб.: Типо-литография М.П. Фроловой, 1906 г., 816 с.</a:t>
            </a:r>
            <a:endParaRPr lang="ru-RU" altLang="ru-RU" sz="2000" b="1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36568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281</Words>
  <Application>Microsoft Office PowerPoint</Application>
  <PresentationFormat>Экран (4:3)</PresentationFormat>
  <Paragraphs>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Перу этого великого ученого - энциклопедиста принадлежит около 500 фундаментальных и основополагающих работ по самым разным научным дисциплинам.</vt:lpstr>
      <vt:lpstr>Презентация PowerPoint</vt:lpstr>
      <vt:lpstr>Менделеев Д. И. «Два лондонских чтения».-                                                СПб.: Тип. В. Демакова, 1889 г., 59 с.</vt:lpstr>
      <vt:lpstr>            Менделеев Д. И. «Органическая химия». Изд. 3-е, -            СПб.:  Тов. «Общественная Польза», 1863 г., 535 с.</vt:lpstr>
      <vt:lpstr>Менделеев Д. И. «Основы химии». - СПб:                                  Тов. «Общественная Польза», 1869 г., 816 с.</vt:lpstr>
      <vt:lpstr>Менделеев Д. И. «Основы химии». Изд. 6-е, -                                    СПб.: Тип. В. Демакова, 1895 г., 780 с.</vt:lpstr>
      <vt:lpstr>Менделеев Д. И. «Основы химии». Изд. 8-е, -                                    СПб.: Типо-литография М.П. Фроловой, 1906 г., 816 с.</vt:lpstr>
      <vt:lpstr>Д. И. Менделеев «Попытка химического понимания мирового эфира», - СПб.: Типо-литография  М.П. Фроловой, 1905 г., 40 с.</vt:lpstr>
      <vt:lpstr>Д. И. Менделеев «Удельные объёмы», -                                               СПб.: Тип. Департамента внешней торговли, 1856 г., 467 с.</vt:lpstr>
      <vt:lpstr>Менделеев Д. И. «Исследование водных растворов по удельному весу». – СПб.: Тип. В. Демакова, 1887 г.,  520 с.</vt:lpstr>
      <vt:lpstr>Презентация PowerPoint</vt:lpstr>
      <vt:lpstr>Д. И. Менделеев «К познанию России». -                                                          СПб.: Издание А.С. Суворина, 1907 г., 159 с.</vt:lpstr>
      <vt:lpstr>Д. И. Менделеев «Дополнения к познанию России». -                          СПб.: Издание А.С. Суворина, 1907 г., 109 с.</vt:lpstr>
      <vt:lpstr>Презентация PowerPoint</vt:lpstr>
      <vt:lpstr>Использованная литература: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ChikDA</dc:creator>
  <cp:lastModifiedBy>ChikDA</cp:lastModifiedBy>
  <cp:revision>1</cp:revision>
  <dcterms:created xsi:type="dcterms:W3CDTF">2017-11-14T04:36:40Z</dcterms:created>
  <dcterms:modified xsi:type="dcterms:W3CDTF">2017-11-14T04:36:40Z</dcterms:modified>
</cp:coreProperties>
</file>